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3277" r:id="rId3"/>
    <p:sldId id="3319" r:id="rId4"/>
    <p:sldId id="318" r:id="rId5"/>
    <p:sldId id="3283" r:id="rId6"/>
    <p:sldId id="3284" r:id="rId7"/>
    <p:sldId id="3286" r:id="rId8"/>
    <p:sldId id="321" r:id="rId9"/>
    <p:sldId id="323" r:id="rId10"/>
    <p:sldId id="3287" r:id="rId11"/>
    <p:sldId id="3288" r:id="rId12"/>
    <p:sldId id="3289" r:id="rId13"/>
    <p:sldId id="3322" r:id="rId14"/>
    <p:sldId id="3323" r:id="rId15"/>
    <p:sldId id="3290" r:id="rId16"/>
    <p:sldId id="3321" r:id="rId17"/>
    <p:sldId id="3291" r:id="rId18"/>
    <p:sldId id="3320" r:id="rId19"/>
    <p:sldId id="3292" r:id="rId20"/>
    <p:sldId id="3294" r:id="rId21"/>
    <p:sldId id="3295" r:id="rId22"/>
    <p:sldId id="3318" r:id="rId23"/>
    <p:sldId id="327" r:id="rId24"/>
    <p:sldId id="328" r:id="rId25"/>
    <p:sldId id="32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F74FB-79AC-459D-8894-E9D827DC7719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8615-FADC-4B46-846D-0FE40566DB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8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B8615-FADC-4B46-846D-0FE40566DB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6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1DA22-62C9-41EA-8A18-04976BECA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C663E-1D0F-4F97-B079-0F75364F8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D1751D-41A4-450F-BE15-83EC0139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F781C0-1D97-4049-9D9E-52238FAD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5831E8-AF20-459C-88CF-D5DDB412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8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8234A-DDB0-42C2-8455-09B8C656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6225AE-4E56-4D54-BE98-BA0256D46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C99C-1D43-403C-8C8E-2063C47D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92F36C-75AC-454F-86C6-77CFB2FB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B5F9B3-1CA2-4A8F-ABA7-426E1EE3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23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339005-970B-424A-A9ED-F4BAAE8F1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748044-C857-4BB1-BEE3-01A09D6E0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E4A464-B2FF-468A-853F-D3D78B5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4E088-28B7-4FAB-922F-61F91B39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CE806-0DDA-441B-92F9-D85CCE25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9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1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4F9AA-EA5F-45B0-BE24-E6459314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9EAF7B-C4DB-44AF-841F-3744B16E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78049-719D-4F53-B7D6-0D275ED7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60418F-3715-4FEC-B64B-249622FB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521379-6098-4C83-8ACD-D75B9FEB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23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CCB5-3AC8-41C2-B975-E72D05FE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92111C-7460-4071-8AA5-23A9A0F8D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A32C57-0E0C-4491-B33D-CFC2370F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A08604-7D5B-46EB-883B-1C30686B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761B9C-09BE-49D6-A092-5A1B5F20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4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4780F-A05A-4800-88BB-45784431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0F9F71-1A62-4CC6-A685-6096079A8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0DEDC-A1EA-496C-B4EE-5E22C64E2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27C62A-98C7-46E1-A321-DC644B39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ED7A98-DACE-45F6-99B7-5E8F3438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32AFC4-C912-484E-AA53-1A096110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B78D6-9C52-4FA9-A3F8-F1EF8B9A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22BDA-73CA-426A-BA20-5CD078DBD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816CD2-B0C3-49E4-BE31-2536B67F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E62571-220E-4DF6-BBAA-95A510970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C3C3B4-54D1-4EFB-846E-BD2316F85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D562A-B839-4A74-8F3C-2BFCBE25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144388-4245-4EC5-8041-61240568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C85DD7-5D29-449E-95ED-9D9EB822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39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925D4-7EE1-46DE-B6D2-E3ED5872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992AF1-CC18-48B3-A3C6-0C6D4666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2E7C2E-E71F-46B7-9AFF-CB805897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CD664-D600-41A2-9B94-C8693818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D2CA0F-8836-4D0C-A5EE-159A67AA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3AC85E-633C-4A0F-A8F6-1989439D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478400-3B44-43B2-B328-209DAF5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3F9D4-2E43-4A21-A52F-77F4FFDE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CA89C-7ACC-4102-AEC4-5A0F182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FEEEC8-B72B-41DE-8FB0-C0A380300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C0A9B1-24AA-4420-9AC9-71347957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414538-7323-4DD2-97B9-19756317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2D5055-A2D4-4D3E-8FB2-0F1332BA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18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AD87-9B5B-4716-A94C-2F922404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321E8D-7429-4668-9AD4-8972402E6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286052-F33F-472F-B2E4-DE8A96A44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0F464E-41AF-4B18-A8C4-4BB8539D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0DB893-8C3B-4EB7-A3FF-8A68CA61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2D6E99-0AFD-4D77-943B-927218C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0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B0DC01-36A2-4ECC-81A6-9D77C076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038017-3A2E-4688-8019-B50E2D0C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D5E37-434C-4B71-A448-769FB2C5A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D8FC-7BB4-47A4-99A1-D4EB80F4EB45}" type="datetimeFigureOut">
              <a:rPr lang="zh-CN" altLang="en-US" smtClean="0"/>
              <a:t>2022-6-16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AB240B-DD22-4C48-A5FA-76E0BEFA8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99E3F3-312C-44D4-A90C-30767E1A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A076-AAF5-46FD-BD9B-94E31B9C9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142" y="1482633"/>
            <a:ext cx="7149715" cy="194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67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山东省医学会医学科研专项资金申报系统</a:t>
            </a:r>
            <a:endParaRPr lang="zh-CN" altLang="en-US" sz="4267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9697" y="4677139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33545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课题负责人信息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7B7EA2-2559-4061-9D4B-58D79FA7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5" y="988322"/>
            <a:ext cx="11629292" cy="48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1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课题组主要成员信息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838DD5-1B0D-4A3A-AF6D-E7EECA7C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724"/>
            <a:ext cx="12192000" cy="40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718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分中心单位及负责人情况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7FDFB9-80DD-40E7-A6B8-5620F9EF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89375"/>
            <a:ext cx="11963400" cy="407814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B100B7B-9EC1-4839-AB2E-85BD748310B4}"/>
              </a:ext>
            </a:extLst>
          </p:cNvPr>
          <p:cNvSpPr txBox="1"/>
          <p:nvPr/>
        </p:nvSpPr>
        <p:spPr>
          <a:xfrm>
            <a:off x="161192" y="1287218"/>
            <a:ext cx="907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选报了多中心的项目才需要填写分中心单位信息</a:t>
            </a:r>
          </a:p>
        </p:txBody>
      </p:sp>
    </p:spTree>
    <p:extLst>
      <p:ext uri="{BB962C8B-B14F-4D97-AF65-F5344CB8AC3E}">
        <p14:creationId xmlns:p14="http://schemas.microsoft.com/office/powerpoint/2010/main" val="33167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399" y="107953"/>
            <a:ext cx="9541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分中心子课题的单位及负责人情况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100B7B-9EC1-4839-AB2E-85BD748310B4}"/>
              </a:ext>
            </a:extLst>
          </p:cNvPr>
          <p:cNvSpPr txBox="1"/>
          <p:nvPr/>
        </p:nvSpPr>
        <p:spPr>
          <a:xfrm>
            <a:off x="161192" y="1287218"/>
            <a:ext cx="1137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选报了多中心子课题的项目才需要填写分中心子课题单位信息，如图中有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项子课题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9F21C5-EE0F-C846-A1B1-D19A1ABE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748883"/>
            <a:ext cx="12192000" cy="3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399" y="107953"/>
            <a:ext cx="9541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分中心子课题的单位及负责人情况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A66D64-EF7A-2584-5137-33A8CCF0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964"/>
            <a:ext cx="12192000" cy="39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单位信息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D353FF-9608-45E1-8456-511DD309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" y="950860"/>
            <a:ext cx="11989777" cy="49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课题基本信息（单项课题）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C5FF6D-2F79-20F0-BC5D-F2060C48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" y="826357"/>
            <a:ext cx="10996246" cy="53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课题基本信息（多中心）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226536-F82D-49DF-98B3-03B60EF80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83" y="692728"/>
            <a:ext cx="9897197" cy="55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86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课题基本信息（多中心项目）</a:t>
            </a:r>
          </a:p>
        </p:txBody>
      </p:sp>
      <p:pic>
        <p:nvPicPr>
          <p:cNvPr id="6" name="图片 5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70CF6E49-4D1D-4E49-9667-BE61E6B5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68" y="1533755"/>
            <a:ext cx="9675264" cy="424239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E724601A-15DE-47D8-81D2-1C3DCAB2F119}"/>
              </a:ext>
            </a:extLst>
          </p:cNvPr>
          <p:cNvSpPr txBox="1"/>
          <p:nvPr/>
        </p:nvSpPr>
        <p:spPr>
          <a:xfrm>
            <a:off x="115200" y="701439"/>
            <a:ext cx="1081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项目类型选择了多中心，则还需选择单位类型，如果单位类型选择了参与单位并且还有子课题，则还需选择子课题和子课题的单位类型</a:t>
            </a:r>
          </a:p>
        </p:txBody>
      </p:sp>
    </p:spTree>
    <p:extLst>
      <p:ext uri="{BB962C8B-B14F-4D97-AF65-F5344CB8AC3E}">
        <p14:creationId xmlns:p14="http://schemas.microsoft.com/office/powerpoint/2010/main" val="56617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文本编辑器使用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87754-5829-4D62-A34B-3C2D9747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0" y="623887"/>
            <a:ext cx="115443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47BB3D9A-676C-4145-9CA8-838DEAC01EFA}"/>
              </a:ext>
            </a:extLst>
          </p:cNvPr>
          <p:cNvSpPr txBox="1">
            <a:spLocks/>
          </p:cNvSpPr>
          <p:nvPr/>
        </p:nvSpPr>
        <p:spPr>
          <a:xfrm>
            <a:off x="2261167" y="2318806"/>
            <a:ext cx="8503814" cy="2220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申报用户操作手册</a:t>
            </a:r>
          </a:p>
        </p:txBody>
      </p:sp>
    </p:spTree>
    <p:extLst>
      <p:ext uri="{BB962C8B-B14F-4D97-AF65-F5344CB8AC3E}">
        <p14:creationId xmlns:p14="http://schemas.microsoft.com/office/powerpoint/2010/main" val="408508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724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编辑器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上传图片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97E2B4-9701-4376-B48E-C20DEEAC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09637"/>
            <a:ext cx="103727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课题经费预算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B5D519-E5E8-419B-A346-71D2251A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2" y="867555"/>
            <a:ext cx="11602915" cy="51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附件上传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5DBECB-74D1-4978-A00F-4C45F1BB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27200"/>
            <a:ext cx="12076800" cy="3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项目上报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45C908-5E15-4A9A-A9A3-FC98A8EF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444"/>
            <a:ext cx="12192000" cy="36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项目上报成功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9DDE1A1-6A60-462B-8B54-89095998EA89}"/>
              </a:ext>
            </a:extLst>
          </p:cNvPr>
          <p:cNvSpPr txBox="1">
            <a:spLocks/>
          </p:cNvSpPr>
          <p:nvPr/>
        </p:nvSpPr>
        <p:spPr>
          <a:xfrm>
            <a:off x="1454400" y="571500"/>
            <a:ext cx="9144000" cy="566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上报成功的项目在“已上报栏目”查看，并且可以申请退回。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r>
              <a:rPr lang="zh-CN" altLang="en-US" sz="200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申请了退回的项目</a:t>
            </a:r>
            <a:endParaRPr lang="en-US" altLang="zh-CN" sz="20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386AAA-968E-437C-B0C4-DB2882A3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9487"/>
            <a:ext cx="10653346" cy="25655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0F5AD2-B8B0-49E0-AEB0-CC52593B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30556"/>
            <a:ext cx="10504246" cy="26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导出项目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7D7C7D7-43B3-44D2-8B91-36C16B9DFA59}"/>
              </a:ext>
            </a:extLst>
          </p:cNvPr>
          <p:cNvSpPr txBox="1">
            <a:spLocks/>
          </p:cNvSpPr>
          <p:nvPr/>
        </p:nvSpPr>
        <p:spPr>
          <a:xfrm>
            <a:off x="442452" y="773935"/>
            <a:ext cx="6169363" cy="258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根据项目内容生成的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文档并和上传的附件一起打成压缩包下载至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本地，项目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导出带“山东省医学会”的水印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76DAC0-C33E-4B3C-9DDF-AB17813E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1" y="3648790"/>
            <a:ext cx="5817670" cy="21212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5C341-6544-4129-80F7-D1117699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22" y="3648790"/>
            <a:ext cx="2533650" cy="2028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03CC3A-BFEA-4074-B46E-FADDD192C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867" y="167641"/>
            <a:ext cx="4204645" cy="59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7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7EFAB6-3870-4F36-981E-FE373DAE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13" y="764931"/>
            <a:ext cx="5010043" cy="47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9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登录系统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06386569-CB1F-4506-ABF5-75BF754EF982}"/>
              </a:ext>
            </a:extLst>
          </p:cNvPr>
          <p:cNvSpPr txBox="1">
            <a:spLocks/>
          </p:cNvSpPr>
          <p:nvPr/>
        </p:nvSpPr>
        <p:spPr>
          <a:xfrm>
            <a:off x="4598377" y="1501353"/>
            <a:ext cx="5626096" cy="147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8C5418-2E2B-4513-81D1-E7372E6DA1E1}"/>
              </a:ext>
            </a:extLst>
          </p:cNvPr>
          <p:cNvSpPr txBox="1"/>
          <p:nvPr/>
        </p:nvSpPr>
        <p:spPr>
          <a:xfrm>
            <a:off x="1531178" y="916202"/>
            <a:ext cx="9450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、打开网址，输入会员系统的会员号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邮箱号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和密码登录系统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7A5EB14-23D5-4FFB-9B8E-E84C53D45375}"/>
              </a:ext>
            </a:extLst>
          </p:cNvPr>
          <p:cNvSpPr txBox="1"/>
          <p:nvPr/>
        </p:nvSpPr>
        <p:spPr>
          <a:xfrm>
            <a:off x="1531179" y="4168086"/>
            <a:ext cx="54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、登录成功出现弹框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52F461D-246A-406F-8C79-32CD0C3E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06" y="3094745"/>
            <a:ext cx="4438650" cy="244792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A551778-D4AE-48BD-AAD7-8016CF373774}"/>
              </a:ext>
            </a:extLst>
          </p:cNvPr>
          <p:cNvSpPr txBox="1">
            <a:spLocks/>
          </p:cNvSpPr>
          <p:nvPr/>
        </p:nvSpPr>
        <p:spPr>
          <a:xfrm>
            <a:off x="3420498" y="1490429"/>
            <a:ext cx="6937615" cy="266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注意：不是会员系统的会员登录不了申报系统，需点击“会员注册”跳转至会员系统注册会员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F81B1C-0169-456D-89E8-150D7DE68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408" y="1841616"/>
            <a:ext cx="2569788" cy="22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申报用户首页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8AA116-5DFC-482C-AD38-D9A0FBF3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406033"/>
            <a:ext cx="12076800" cy="35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系统管理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查看会员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1E9EFD-1250-43EC-BF9F-6F969275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" y="1121904"/>
            <a:ext cx="11937023" cy="43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未上报项目列表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0100DA-7371-4C61-9451-BB22BB64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625"/>
            <a:ext cx="12192000" cy="36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8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选择科研资金项目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FE0B3C-3A85-464D-8004-C0128138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45" y="798505"/>
            <a:ext cx="9397966" cy="55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116664"/>
            <a:ext cx="115200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86400" y="107953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课题信息编辑</a:t>
            </a:r>
          </a:p>
          <a:p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0C2E924-9448-4ACB-9032-E127E4F44571}"/>
              </a:ext>
            </a:extLst>
          </p:cNvPr>
          <p:cNvSpPr txBox="1">
            <a:spLocks/>
          </p:cNvSpPr>
          <p:nvPr/>
        </p:nvSpPr>
        <p:spPr>
          <a:xfrm>
            <a:off x="518747" y="1248508"/>
            <a:ext cx="1960684" cy="9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完成每一个细项的填写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36601D-2CAC-4D1D-B04F-99DB3356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00" y="1069003"/>
            <a:ext cx="9791700" cy="49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351</Words>
  <Application>Microsoft Office PowerPoint</Application>
  <PresentationFormat>宽屏</PresentationFormat>
  <Paragraphs>54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黑体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甄 贺</dc:creator>
  <cp:lastModifiedBy>叶 超</cp:lastModifiedBy>
  <cp:revision>550</cp:revision>
  <dcterms:created xsi:type="dcterms:W3CDTF">2020-11-11T03:37:34Z</dcterms:created>
  <dcterms:modified xsi:type="dcterms:W3CDTF">2022-06-16T07:56:52Z</dcterms:modified>
</cp:coreProperties>
</file>